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4" name="Shape 6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2" name="Shape 7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0" name="Shape 7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8" name="Shape 7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6" name="Shape 7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5" name="Shape 7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ml-kit/recognize-text?authuser=0" TargetMode="External"/><Relationship Id="rId5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第18堂文字辨識機械學習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iOS機械學習和雲端資料庫開發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4-02 下午1.22.07.mov" descr="螢幕錄製 2019-04-02 下午1.22.07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641849" y="1069269"/>
            <a:ext cx="1746067" cy="3622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83332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8702" y="1186069"/>
            <a:ext cx="6639013" cy="181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建立辦識介面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載入Firebase/MLVision,Firebase/MLVisionTextModel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建立只有英語系辦識(on-device)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建立有中英語系辦識的(on-cloud)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升級firebase等級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使用UIImagePickerController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2" name="螢幕快照 2019-04-02 下午1.37.42.png" descr="螢幕快照 2019-04-02 下午1.37.4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8375" y="1115268"/>
            <a:ext cx="6732795" cy="1931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使用onDevice辦識</a:t>
            </a:r>
          </a:p>
        </p:txBody>
      </p:sp>
      <p:sp>
        <p:nvSpPr>
          <p:cNvPr id="697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0" name="螢幕快照 2019-04-02 下午1.38.54.png" descr="螢幕快照 2019-04-02 下午1.38.5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0035" y="1337501"/>
            <a:ext cx="6232791" cy="2468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使用on-cloud辦識</a:t>
            </a:r>
          </a:p>
        </p:txBody>
      </p:sp>
      <p:sp>
        <p:nvSpPr>
          <p:cNvPr id="705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8" name="螢幕快照 2019-04-02 下午1.39.45.png" descr="螢幕快照 2019-04-02 下午1.39.4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8893" y="1170315"/>
            <a:ext cx="6777088" cy="2802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Firestore升級</a:t>
            </a:r>
          </a:p>
        </p:txBody>
      </p:sp>
      <p:sp>
        <p:nvSpPr>
          <p:cNvPr id="71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6" name="螢幕快照 2019-04-02 下午1.40.41.png" descr="螢幕快照 2019-04-02 下午1.40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36660" y="1012260"/>
            <a:ext cx="4844237" cy="3495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2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24" name="參考Machine Learning說明.page"/>
          <p:cNvSpPr txBox="1"/>
          <p:nvPr/>
        </p:nvSpPr>
        <p:spPr>
          <a:xfrm>
            <a:off x="1135379" y="1139613"/>
            <a:ext cx="279128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參考Machine Learning說明.page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2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32" name="https://firebase.google.com/docs/ml-kit/recognize-text?authuser=0"/>
          <p:cNvSpPr txBox="1"/>
          <p:nvPr/>
        </p:nvSpPr>
        <p:spPr>
          <a:xfrm>
            <a:off x="1135379" y="1139613"/>
            <a:ext cx="5730626" cy="31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292929"/>
                </a:solidFill>
                <a:uFillTx/>
              </a:defRPr>
            </a:pPr>
            <a:r>
              <a: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https://firebase.google.com/docs/ml-kit/recognize-text?authuser=0</a:t>
            </a:r>
          </a:p>
        </p:txBody>
      </p:sp>
      <p:pic>
        <p:nvPicPr>
          <p:cNvPr id="733" name="螢幕快照 2019-04-02 下午1.35.27.png" descr="螢幕快照 2019-04-02 下午1.35.2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7490" y="1652383"/>
            <a:ext cx="6890575" cy="2671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